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18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098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532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1005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708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8324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2833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913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539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246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442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99B51-A763-4DAA-BD59-A77339B72A13}" type="datetimeFigureOut">
              <a:rPr lang="es-ES" smtClean="0"/>
              <a:t>13/08/2021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83784E-39FB-40C4-9EFB-35D6DB8A954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7727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cursos para la Escuela Dominical: LOS NIÑOS SON IMPORTAN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88" y="1096426"/>
            <a:ext cx="5363570" cy="47619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2" name="CuadroTexto 1"/>
          <p:cNvSpPr txBox="1"/>
          <p:nvPr/>
        </p:nvSpPr>
        <p:spPr>
          <a:xfrm>
            <a:off x="6065" y="326985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IGLESIA </a:t>
            </a:r>
            <a:endParaRPr lang="es-E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579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45910" y="240804"/>
            <a:ext cx="11204811" cy="98180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u="sng" dirty="0" smtClean="0">
                <a:latin typeface="+mj-lt"/>
              </a:rPr>
              <a:t>IGLESIA</a:t>
            </a:r>
            <a:r>
              <a:rPr lang="es-ES" sz="4400" dirty="0" smtClean="0">
                <a:latin typeface="+mj-lt"/>
              </a:rPr>
              <a:t> </a:t>
            </a:r>
          </a:p>
          <a:p>
            <a:endParaRPr lang="es-ES" sz="4400" dirty="0" smtClean="0">
              <a:latin typeface="+mj-lt"/>
            </a:endParaRPr>
          </a:p>
          <a:p>
            <a:r>
              <a:rPr lang="es-ES" sz="4400" dirty="0" smtClean="0">
                <a:latin typeface="+mj-lt"/>
              </a:rPr>
              <a:t>Su origen es la palabra griega: </a:t>
            </a:r>
            <a:r>
              <a:rPr lang="es-ES" sz="4400" dirty="0" err="1">
                <a:latin typeface="+mj-lt"/>
              </a:rPr>
              <a:t>ἐκκλησί</a:t>
            </a:r>
            <a:r>
              <a:rPr lang="es-ES" sz="4400" dirty="0">
                <a:latin typeface="+mj-lt"/>
              </a:rPr>
              <a:t>α, Ekklēsía «</a:t>
            </a:r>
            <a:r>
              <a:rPr lang="es-ES" sz="4400" dirty="0" smtClean="0">
                <a:latin typeface="+mj-lt"/>
              </a:rPr>
              <a:t>asamblea, reunión»</a:t>
            </a:r>
          </a:p>
          <a:p>
            <a:endParaRPr lang="es-MX" sz="4400" dirty="0">
              <a:latin typeface="+mj-lt"/>
            </a:endParaRPr>
          </a:p>
          <a:p>
            <a:r>
              <a:rPr lang="es-MX" sz="4400" b="1" u="sng" dirty="0" err="1" smtClean="0">
                <a:latin typeface="+mj-lt"/>
              </a:rPr>
              <a:t>Ekklesía</a:t>
            </a:r>
            <a:r>
              <a:rPr lang="es-MX" sz="4400" dirty="0" smtClean="0">
                <a:latin typeface="+mj-lt"/>
              </a:rPr>
              <a:t>: griego</a:t>
            </a:r>
          </a:p>
          <a:p>
            <a:r>
              <a:rPr lang="es-MX" sz="4400" b="1" u="sng" dirty="0" err="1" smtClean="0">
                <a:latin typeface="+mj-lt"/>
              </a:rPr>
              <a:t>Ecclesia</a:t>
            </a:r>
            <a:r>
              <a:rPr lang="es-MX" sz="4400" dirty="0" smtClean="0">
                <a:latin typeface="+mj-lt"/>
              </a:rPr>
              <a:t>: Latín</a:t>
            </a:r>
          </a:p>
          <a:p>
            <a:r>
              <a:rPr lang="es-MX" sz="4400" b="1" u="sng" dirty="0" smtClean="0">
                <a:latin typeface="+mj-lt"/>
              </a:rPr>
              <a:t>Iglesia</a:t>
            </a:r>
            <a:r>
              <a:rPr lang="es-MX" sz="4400" dirty="0" smtClean="0">
                <a:latin typeface="+mj-lt"/>
              </a:rPr>
              <a:t>: castellano</a:t>
            </a:r>
            <a:endParaRPr lang="es-ES" sz="4400" dirty="0" smtClean="0">
              <a:latin typeface="+mj-lt"/>
            </a:endParaRPr>
          </a:p>
          <a:p>
            <a:endParaRPr lang="es-MX" sz="3600" dirty="0">
              <a:latin typeface="Arial" panose="020B0604020202020204" pitchFamily="34" charset="0"/>
            </a:endParaRPr>
          </a:p>
          <a:p>
            <a:endParaRPr lang="es-MX" sz="3600" dirty="0" smtClean="0">
              <a:latin typeface="Arial" panose="020B0604020202020204" pitchFamily="34" charset="0"/>
            </a:endParaRPr>
          </a:p>
          <a:p>
            <a:endParaRPr lang="es-ES" sz="3600" dirty="0" smtClean="0">
              <a:latin typeface="Arial" panose="020B0604020202020204" pitchFamily="34" charset="0"/>
            </a:endParaRPr>
          </a:p>
          <a:p>
            <a:endParaRPr lang="es-MX" sz="3600" dirty="0">
              <a:latin typeface="Arial" panose="020B0604020202020204" pitchFamily="34" charset="0"/>
            </a:endParaRPr>
          </a:p>
          <a:p>
            <a:endParaRPr lang="es-ES" sz="3600" dirty="0" smtClean="0">
              <a:latin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</a:endParaRPr>
          </a:p>
          <a:p>
            <a:endParaRPr lang="es-MX" sz="2000" dirty="0" smtClean="0">
              <a:latin typeface="Arial" panose="020B0604020202020204" pitchFamily="34" charset="0"/>
            </a:endParaRPr>
          </a:p>
          <a:p>
            <a:endParaRPr lang="es-MX" sz="2000" dirty="0">
              <a:latin typeface="Arial" panose="020B0604020202020204" pitchFamily="34" charset="0"/>
            </a:endParaRPr>
          </a:p>
          <a:p>
            <a:endParaRPr lang="es-MX" sz="2000" dirty="0" smtClean="0">
              <a:latin typeface="Arial" panose="020B0604020202020204" pitchFamily="34" charset="0"/>
            </a:endParaRP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99441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" y="415522"/>
            <a:ext cx="12191999" cy="5471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Para nosotros la </a:t>
            </a:r>
            <a:r>
              <a:rPr lang="es-E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IGLESIA</a:t>
            </a:r>
            <a:r>
              <a:rPr lang="es-ES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es la comunidad de fieles bautizados. Normalmente confundimos Iglesia con </a:t>
            </a:r>
            <a:r>
              <a:rPr lang="es-E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TEMPLO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4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*LA IGLESIA</a:t>
            </a:r>
            <a:r>
              <a:rPr lang="es-ES" sz="4400" u="sng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s-ES" sz="4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la comunidad de fieles bautizados.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*EL TEMPLO</a:t>
            </a:r>
            <a:r>
              <a:rPr lang="es-ES" sz="4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s-ES" sz="4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Es el edificio donde se reúne la comunidad (LA IGLESIA) a rezar.</a:t>
            </a:r>
          </a:p>
        </p:txBody>
      </p:sp>
    </p:spTree>
    <p:extLst>
      <p:ext uri="{BB962C8B-B14F-4D97-AF65-F5344CB8AC3E}">
        <p14:creationId xmlns:p14="http://schemas.microsoft.com/office/powerpoint/2010/main" val="17222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óvenes llamados personalmente por Cristo Jesús | Camino Sacerdotal  Diocesano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89" y="493001"/>
            <a:ext cx="4827492" cy="459761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2719648" y="5810114"/>
            <a:ext cx="7538113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" sz="4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IGLESIA:</a:t>
            </a:r>
            <a:r>
              <a:rPr lang="es-ES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 la comunidad de fieles </a:t>
            </a:r>
            <a:endParaRPr lang="es-ES" sz="4000" dirty="0"/>
          </a:p>
        </p:txBody>
      </p:sp>
      <p:pic>
        <p:nvPicPr>
          <p:cNvPr id="3078" name="Picture 6" descr="La imaginación de un niño | Blog.bibl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31" y="1152704"/>
            <a:ext cx="5409038" cy="32782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88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ᐈ Dibujos de Iglesias【TOP 30】Santuarios animados"/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699" y="110698"/>
            <a:ext cx="4689583" cy="32670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IBUJOS PARA COLOREAR IGLESIAS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984" y="224999"/>
            <a:ext cx="3333750" cy="3152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ÁGENES DE IGLESIAS | Iglesia dibujo, Dibujos bonitos, Arte de  manualidades fáci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522" y="3377774"/>
            <a:ext cx="3421939" cy="342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5523689" y="4617588"/>
            <a:ext cx="60960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s-ES" sz="36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TEMPLO</a:t>
            </a:r>
            <a:r>
              <a:rPr lang="es-ES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Es el edificio donde se reúne la comunidad (LA IGLESIA) a rezar</a:t>
            </a:r>
            <a:endParaRPr lang="es-ES" sz="3600" dirty="0"/>
          </a:p>
        </p:txBody>
      </p:sp>
    </p:spTree>
    <p:extLst>
      <p:ext uri="{BB962C8B-B14F-4D97-AF65-F5344CB8AC3E}">
        <p14:creationId xmlns:p14="http://schemas.microsoft.com/office/powerpoint/2010/main" val="358031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rasil - Los jóvenes de Porto Velho rezan el rosario como agradecimiento a  Don Bosc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0" y="257282"/>
            <a:ext cx="4020212" cy="26814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or qué se les dice mormones a los mormones? Descúbrelo aquí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9" y="282931"/>
            <a:ext cx="4163468" cy="23419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Testigos de Jehová: qué son y cuáles son sus norma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776" y="3890000"/>
            <a:ext cx="4556267" cy="26183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Iglesia Evangélica Unión Cristiana Puente Alto- IEUC - Home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970" y="3890000"/>
            <a:ext cx="4211281" cy="257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1815152" y="2486087"/>
            <a:ext cx="1379893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CATÓLICOS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317266" y="2477067"/>
            <a:ext cx="2197290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MORMONES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uadroTexto 5"/>
          <p:cNvSpPr txBox="1"/>
          <p:nvPr/>
        </p:nvSpPr>
        <p:spPr>
          <a:xfrm flipH="1">
            <a:off x="1424693" y="5894990"/>
            <a:ext cx="249276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EVANGELICOS</a:t>
            </a:r>
            <a:endParaRPr lang="es-ES" dirty="0"/>
          </a:p>
        </p:txBody>
      </p:sp>
      <p:sp>
        <p:nvSpPr>
          <p:cNvPr id="7" name="CuadroTexto 6"/>
          <p:cNvSpPr txBox="1"/>
          <p:nvPr/>
        </p:nvSpPr>
        <p:spPr>
          <a:xfrm>
            <a:off x="7901009" y="5894990"/>
            <a:ext cx="30298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dirty="0" smtClean="0"/>
              <a:t>TESTIGOS DE JEHOVÁ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0" y="2983479"/>
            <a:ext cx="12192000" cy="76944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MX" sz="2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IGLESIAS</a:t>
            </a:r>
            <a:r>
              <a:rPr lang="es-MX" sz="2200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es-MX" sz="2200" dirty="0" smtClean="0">
                <a:solidFill>
                  <a:schemeClr val="tx1"/>
                </a:solidFill>
              </a:rPr>
              <a:t> DISTINTAS COMUNIDADES REUNIDAS PARA ORAR, REZAR, TENER UN ENCUENTRO CON DIOS</a:t>
            </a:r>
            <a:endParaRPr lang="es-E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73" y="120626"/>
            <a:ext cx="6924675" cy="66213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ángulo 4"/>
          <p:cNvSpPr/>
          <p:nvPr/>
        </p:nvSpPr>
        <p:spPr>
          <a:xfrm>
            <a:off x="7251511" y="913157"/>
            <a:ext cx="4826758" cy="216565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EL CUADERNO </a:t>
            </a:r>
            <a:b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E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PONER LA FECHA</a:t>
            </a:r>
            <a:endParaRPr lang="es-E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OBJETIVO</a:t>
            </a:r>
            <a:endParaRPr lang="es-E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TÍTULO</a:t>
            </a:r>
            <a:endParaRPr lang="es-E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ANOTAR LAS DEFINICIONES DE IGLESIA Y TEMPLO.</a:t>
            </a:r>
            <a:endParaRPr lang="es-ES" sz="1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9549" y="546444"/>
            <a:ext cx="36671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3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97</Words>
  <Application>Microsoft Office PowerPoint</Application>
  <PresentationFormat>Panorámica</PresentationFormat>
  <Paragraphs>33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crist</dc:creator>
  <cp:lastModifiedBy>crist</cp:lastModifiedBy>
  <cp:revision>23</cp:revision>
  <dcterms:created xsi:type="dcterms:W3CDTF">2021-03-15T08:53:27Z</dcterms:created>
  <dcterms:modified xsi:type="dcterms:W3CDTF">2021-08-13T17:03:55Z</dcterms:modified>
</cp:coreProperties>
</file>